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2" d="100"/>
          <a:sy n="92" d="100"/>
        </p:scale>
        <p:origin x="18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738552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23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8-13 м/с. Ауа температурасы түнде 11-13, күндіз 17-19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25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24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a:t>
            </a:r>
            <a:r>
              <a:rPr lang="kk-KZ" sz="1200">
                <a:solidFill>
                  <a:prstClr val="black"/>
                </a:solidFill>
                <a:latin typeface="Times New Roman" pitchFamily="18" charset="0"/>
                <a:cs typeface="Times New Roman" pitchFamily="18" charset="0"/>
              </a:rPr>
              <a:t>температурасы 9-11 </a:t>
            </a:r>
            <a:r>
              <a:rPr lang="kk-KZ" sz="1200" dirty="0">
                <a:solidFill>
                  <a:prstClr val="black"/>
                </a:solidFill>
                <a:latin typeface="Times New Roman" pitchFamily="18" charset="0"/>
                <a:cs typeface="Times New Roman" pitchFamily="18" charset="0"/>
              </a:rPr>
              <a:t>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688943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15000</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2740</cp:revision>
  <cp:lastPrinted>2021-07-01T07:38:07Z</cp:lastPrinted>
  <dcterms:created xsi:type="dcterms:W3CDTF">2018-03-27T06:03:00Z</dcterms:created>
  <dcterms:modified xsi:type="dcterms:W3CDTF">2023-08-23T06:39:05Z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