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4123863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53595567"/>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Батыстан жел соғады, күші 8-13 м/с. Ауа температурасы түнде 20-22, күндіз 35-37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13556</TotalTime>
  <Words>584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2954</cp:revision>
  <cp:lastPrinted>2021-07-01T03:56:27Z</cp:lastPrinted>
  <dcterms:created xsi:type="dcterms:W3CDTF">2018-03-27T06:03:00Z</dcterms:created>
  <dcterms:modified xsi:type="dcterms:W3CDTF">2023-08-23T06:20:11Z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