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3973766"/>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a:t>
                      </a:r>
                      <a:r>
                        <a:rPr lang="kk-KZ" altLang="zh-CN" sz="1200" b="1" i="1" baseline="0">
                          <a:solidFill>
                            <a:srgbClr val="002060"/>
                          </a:solidFill>
                          <a:latin typeface="Times New Roman" panose="02020603050405020304" pitchFamily="18" charset="0"/>
                          <a:cs typeface="Times New Roman" panose="02020603050405020304" pitchFamily="18" charset="0"/>
                        </a:rPr>
                        <a:t>жыл 23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23 </a:t>
            </a:r>
            <a:r>
              <a:rPr lang="ru-RU" altLang="ru-RU" sz="1100" b="1" dirty="0" err="1">
                <a:latin typeface="Times New Roman" panose="02020603050405020304" pitchFamily="18" charset="0"/>
                <a:cs typeface="Times New Roman" panose="02020603050405020304" pitchFamily="18" charset="0"/>
              </a:rPr>
              <a:t>тамыз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42621457"/>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2358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2.408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160189"/>
            <a:ext cx="4701348" cy="1785104"/>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a:t>
            </a:r>
            <a:r>
              <a:rPr lang="ru-RU" altLang="ru-RU" sz="1100" b="1" dirty="0" err="1">
                <a:solidFill>
                  <a:prstClr val="black"/>
                </a:solidFill>
                <a:latin typeface="Times New Roman" panose="02020603050405020304" pitchFamily="18" charset="0"/>
                <a:cs typeface="Times New Roman" panose="02020603050405020304" pitchFamily="18" charset="0"/>
              </a:rPr>
              <a:t>бойынша</a:t>
            </a:r>
            <a:r>
              <a:rPr lang="ru-RU" altLang="ru-RU" sz="1100" b="1" dirty="0">
                <a:solidFill>
                  <a:prstClr val="black"/>
                </a:solidFill>
                <a:latin typeface="Times New Roman" panose="02020603050405020304" pitchFamily="18" charset="0"/>
                <a:cs typeface="Times New Roman" panose="02020603050405020304" pitchFamily="18" charset="0"/>
              </a:rPr>
              <a:t> 24</a:t>
            </a:r>
            <a:r>
              <a:rPr lang="kk-KZ" sz="1100" b="1" dirty="0">
                <a:latin typeface="Times New Roman" panose="02020603050405020304" pitchFamily="18" charset="0"/>
                <a:cs typeface="Times New Roman" panose="02020603050405020304" pitchFamily="18" charset="0"/>
              </a:rPr>
              <a:t> тамызға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23 </a:t>
            </a:r>
            <a:r>
              <a:rPr lang="kk-KZ" sz="1100" b="1" dirty="0">
                <a:latin typeface="Times New Roman" panose="02020603050405020304" pitchFamily="18" charset="0"/>
                <a:cs typeface="Times New Roman" panose="02020603050405020304" pitchFamily="18" charset="0"/>
              </a:rPr>
              <a:t>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24</a:t>
            </a:r>
            <a:r>
              <a:rPr lang="kk-KZ" sz="1100" b="1" dirty="0">
                <a:latin typeface="Times New Roman" panose="02020603050405020304" pitchFamily="18" charset="0"/>
                <a:cs typeface="Times New Roman" panose="02020603050405020304" pitchFamily="18" charset="0"/>
              </a:rPr>
              <a:t> 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0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 күндіз </a:t>
            </a:r>
            <a:r>
              <a:rPr lang="kk-KZ" sz="1100" dirty="0">
                <a:latin typeface="Times New Roman" panose="02020603050405020304" pitchFamily="18" charset="0"/>
                <a:cs typeface="Times New Roman" panose="02020603050405020304" pitchFamily="18" charset="0"/>
              </a:rPr>
              <a:t>жаңбыр, найзағай</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Батыстан жел</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күші 9-14,</a:t>
            </a:r>
            <a:r>
              <a:rPr lang="kk-KZ" sz="1100" dirty="0">
                <a:latin typeface="Times New Roman" panose="02020603050405020304" pitchFamily="18" charset="0"/>
                <a:cs typeface="Times New Roman" panose="02020603050405020304" pitchFamily="18" charset="0"/>
              </a:rPr>
              <a:t> найзағай кезінде екпіні 15-20</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 түнде 17-19, күндіз 30-32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25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24</a:t>
            </a:r>
            <a:r>
              <a:rPr lang="kk-KZ" sz="1100" b="1" dirty="0">
                <a:latin typeface="Times New Roman" panose="02020603050405020304" pitchFamily="18" charset="0"/>
                <a:cs typeface="Times New Roman" panose="02020603050405020304" pitchFamily="18" charset="0"/>
              </a:rPr>
              <a:t> 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25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 </a:t>
            </a:r>
            <a:r>
              <a:rPr lang="kk-KZ" sz="1100" dirty="0">
                <a:latin typeface="Times New Roman" panose="02020603050405020304" pitchFamily="18" charset="0"/>
                <a:cs typeface="Times New Roman" panose="02020603050405020304" pitchFamily="18" charset="0"/>
              </a:rPr>
              <a:t>жаңбыр, кей уақытта қатты жаңбыр, найзағай</a:t>
            </a:r>
            <a:r>
              <a:rPr lang="kk-KZ" sz="1100" dirty="0">
                <a:latin typeface="Times New Roman" panose="02020603050405020304" pitchFamily="18" charset="0"/>
                <a:ea typeface="Times New Roman" panose="02020603050405020304" pitchFamily="18" charset="0"/>
              </a:rPr>
              <a:t>. Солтүстік-батыстан</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a:t>
            </a:r>
            <a:r>
              <a:rPr lang="kk-KZ" sz="1100" dirty="0">
                <a:latin typeface="Times New Roman" panose="02020603050405020304" pitchFamily="18" charset="0"/>
                <a:cs typeface="Times New Roman" panose="02020603050405020304" pitchFamily="18" charset="0"/>
              </a:rPr>
              <a:t> найзағай кезінде екпіні 18</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 13-15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24 </a:t>
            </a:r>
            <a:r>
              <a:rPr lang="ru-RU" sz="1100" dirty="0" err="1">
                <a:solidFill>
                  <a:schemeClr val="tx1"/>
                </a:solidFill>
                <a:latin typeface="Times New Roman" panose="02020603050405020304" pitchFamily="18" charset="0"/>
                <a:cs typeface="Times New Roman" panose="02020603050405020304" pitchFamily="18" charset="0"/>
              </a:rPr>
              <a:t>тамызға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25</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тамызға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err="1">
                <a:solidFill>
                  <a:srgbClr val="000000"/>
                </a:solidFill>
                <a:latin typeface="Times New Roman" panose="02020603050405020304" pitchFamily="18" charset="0"/>
                <a:cs typeface="Times New Roman" panose="02020603050405020304" pitchFamily="18" charset="0"/>
              </a:rPr>
              <a:t>Седелева</a:t>
            </a:r>
            <a:r>
              <a:rPr lang="ru-RU" altLang="ru-RU" sz="1200" b="1" i="1" dirty="0">
                <a:solidFill>
                  <a:srgbClr val="000000"/>
                </a:solidFill>
                <a:latin typeface="Times New Roman" panose="02020603050405020304" pitchFamily="18" charset="0"/>
                <a:cs typeface="Times New Roman" panose="02020603050405020304" pitchFamily="18" charset="0"/>
              </a:rPr>
              <a:t> 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/Сальникова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23601</TotalTime>
  <Words>623</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4027</cp:revision>
  <cp:lastPrinted>2023-01-16T10:13:34Z</cp:lastPrinted>
  <dcterms:created xsi:type="dcterms:W3CDTF">2018-03-27T06:03:00Z</dcterms:created>
  <dcterms:modified xsi:type="dcterms:W3CDTF">2023-08-23T06:15:52Z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