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754"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23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422869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smtClean="0">
                <a:latin typeface="Times New Roman" pitchFamily="18" charset="0"/>
                <a:cs typeface="Times New Roman" pitchFamily="18" charset="0"/>
              </a:rPr>
              <a:t>Көшпелі бұлтты, түнде жаңбыр. Солтүстіктен, солтүстік-батыстан жел соғады, күші 9-14 м/с, күндіз екпіні 15-20 м/с. 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25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Батыстан, солтүстік-батыстан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24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25 </a:t>
            </a:r>
            <a:r>
              <a:rPr lang="kk-KZ" sz="1200" dirty="0">
                <a:solidFill>
                  <a:srgbClr val="000000"/>
                </a:solidFill>
                <a:latin typeface="Times New Roman" pitchFamily="18" charset="0"/>
                <a:cs typeface="Times New Roman" pitchFamily="18" charset="0"/>
              </a:rPr>
              <a:t>тамызда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13969</TotalTime>
  <Words>557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3505</cp:revision>
  <cp:lastPrinted>2021-07-01T03:56:27Z</cp:lastPrinted>
  <dcterms:created xsi:type="dcterms:W3CDTF">2018-03-27T06:03:00Z</dcterms:created>
  <dcterms:modified xsi:type="dcterms:W3CDTF">2023-08-23T06:18:09Z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