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0367459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Оңтүстік-шығыстан </a:t>
            </a:r>
            <a:r>
              <a:rPr lang="kk-KZ" sz="1200" dirty="0" smtClean="0">
                <a:solidFill>
                  <a:prstClr val="black"/>
                </a:solidFill>
                <a:latin typeface="Times New Roman" pitchFamily="18" charset="0"/>
                <a:cs typeface="Times New Roman" pitchFamily="18" charset="0"/>
              </a:rPr>
              <a:t>соғатын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2933065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40" y="597340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Г.М.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18005</TotalTime>
  <Words>559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2837</cp:revision>
  <cp:lastPrinted>2021-07-01T03:56:27Z</cp:lastPrinted>
  <dcterms:created xsi:type="dcterms:W3CDTF">2018-03-27T06:03:00Z</dcterms:created>
  <dcterms:modified xsi:type="dcterms:W3CDTF">2023-08-25T06:41:48Z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