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8912057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25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найзаай күтіледі. Жел 9-14, күндіз екпіні 15-20 м/с. Ауа температурасы түнде 11-13, күндіз 15-17 жылы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27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26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11-13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5223113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74</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0.46</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89</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0.296</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0.088</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395</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0.079</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0.156</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15004</TotalTime>
  <Words>538</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2742</cp:revision>
  <cp:lastPrinted>2021-07-01T07:38:07Z</cp:lastPrinted>
  <dcterms:created xsi:type="dcterms:W3CDTF">2018-03-27T06:03:00Z</dcterms:created>
  <dcterms:modified xsi:type="dcterms:W3CDTF">2023-08-25T06:56:14Z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