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556"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8835421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26</a:t>
            </a:r>
            <a:r>
              <a:rPr lang="kk-KZ" altLang="ru-RU" sz="1200" b="1" dirty="0">
                <a:solidFill>
                  <a:srgbClr val="000000"/>
                </a:solidFill>
                <a:latin typeface="Times New Roman" panose="02020603050405020304" pitchFamily="18" charset="0"/>
                <a:cs typeface="Times New Roman" panose="02020603050405020304" pitchFamily="18" charset="0"/>
              </a:rPr>
              <a:t> 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25</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kk-KZ" altLang="ru-RU" sz="1200" b="1" dirty="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соғатын жел оңтүстік-шығысқа ауысады, күші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26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66044735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17156</TotalTime>
  <Words>596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3049</cp:revision>
  <cp:lastPrinted>2021-07-01T07:38:07Z</cp:lastPrinted>
  <dcterms:created xsi:type="dcterms:W3CDTF">2018-03-27T06:03:00Z</dcterms:created>
  <dcterms:modified xsi:type="dcterms:W3CDTF">2023-08-25T06:51:45Z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