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6681278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46583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күндіз жаңбыр, найзағай</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20-22, күндіз 26-28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22663</TotalTime>
  <Words>587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2956</cp:revision>
  <cp:lastPrinted>2021-07-01T07:38:07Z</cp:lastPrinted>
  <dcterms:created xsi:type="dcterms:W3CDTF">2018-03-27T06:03:00Z</dcterms:created>
  <dcterms:modified xsi:type="dcterms:W3CDTF">2023-08-25T07:19:59Z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