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603133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жаңбыр. Оңтүстік-шығыстан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7723276"/>
              </p:ext>
            </p:extLst>
          </p:nvPr>
        </p:nvGraphicFramePr>
        <p:xfrm>
          <a:off x="4935976" y="4118604"/>
          <a:ext cx="4691064" cy="1828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65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Г.М.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18119</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2898</cp:revision>
  <cp:lastPrinted>2021-07-01T03:56:27Z</cp:lastPrinted>
  <dcterms:created xsi:type="dcterms:W3CDTF">2018-03-27T06:03:00Z</dcterms:created>
  <dcterms:modified xsi:type="dcterms:W3CDTF">2023-08-25T06:40:48Z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