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26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26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smtClean="0">
                <a:latin typeface="Times New Roman" pitchFamily="18" charset="0"/>
                <a:cs typeface="Times New Roman" pitchFamily="18" charset="0"/>
              </a:rPr>
              <a:t>Көшпелі бұлтты, күндіз жаңбыр, найзағай. Оңтүстіктен, оңтүстік-шығыстан жел соғады, күші 9-14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тамызға</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27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26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27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3515</cp:revision>
  <cp:lastPrinted>2021-07-01T03:56:27Z</cp:lastPrinted>
  <dcterms:created xsi:type="dcterms:W3CDTF">2018-03-27T06:03:00Z</dcterms:created>
  <dcterms:modified xsi:type="dcterms:W3CDTF">2023-08-25T06:37:04Z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