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7370610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25 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itchFamily="18" charset="0"/>
                <a:cs typeface="Times New Roman" pitchFamily="18" charset="0"/>
              </a:rPr>
              <a:t>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түнде және таңертең жаңбыр. Оңтүстік-шығыстан соғатын жел солтүстік-батысқа ауысады, күші 7-12 м/с. Ауа температурасы түнде 13-15°, күндіз 23-25°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26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27</a:t>
            </a:r>
            <a:r>
              <a:rPr lang="kk-KZ" sz="1200" b="1" dirty="0" smtClean="0">
                <a:latin typeface="Times New Roman" panose="02020603050405020304" pitchFamily="18" charset="0"/>
                <a:cs typeface="Times New Roman" panose="02020603050405020304" pitchFamily="18" charset="0"/>
              </a:rPr>
              <a:t> 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a:solidFill>
                  <a:prstClr val="black"/>
                </a:solidFill>
                <a:latin typeface="Times New Roman" pitchFamily="18" charset="0"/>
                <a:cs typeface="Times New Roman" pitchFamily="18" charset="0"/>
              </a:rPr>
              <a:t>жауын-шашынсыз. Оңтүстік-шығыстан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13-15°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816873735"/>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140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0,702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xmlns=""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19986</TotalTime>
  <Words>608</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3001</cp:revision>
  <cp:lastPrinted>2021-07-01T03:56:27Z</cp:lastPrinted>
  <dcterms:created xsi:type="dcterms:W3CDTF">2018-03-27T06:03:00Z</dcterms:created>
  <dcterms:modified xsi:type="dcterms:W3CDTF">2023-08-25T06:39:44Z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