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92681327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87187880"/>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25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26 тамызға 2023 </a:t>
            </a:r>
            <a:r>
              <a:rPr lang="kk-KZ" altLang="ru-RU" sz="1200" b="1" dirty="0">
                <a:latin typeface="Times New Roman" pitchFamily="18" charset="0"/>
                <a:cs typeface="Times New Roman" pitchFamily="18" charset="0"/>
              </a:rPr>
              <a:t>ж.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күннің соңында өткінші жаңбыр, найзағай болады. Батыстан, солтүстік-батыстан жел соғады, күші 8-13, күндіз екпіні 15-        20 м/с. Ауа температурасы түнде 18-20, күндіз 34-36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27 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26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27 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найзағай болады</a:t>
            </a:r>
            <a:r>
              <a:rPr lang="uz-Cyrl-UZ" sz="1100" dirty="0" smtClean="0">
                <a:latin typeface="Times New Roman" pitchFamily="18" charset="0"/>
                <a:cs typeface="Times New Roman" pitchFamily="18" charset="0"/>
              </a:rPr>
              <a:t>. Батыстан </a:t>
            </a:r>
            <a:r>
              <a:rPr lang="kk-KZ" sz="1100" dirty="0" smtClean="0">
                <a:latin typeface="Times New Roman" pitchFamily="18" charset="0"/>
                <a:cs typeface="Times New Roman" pitchFamily="18" charset="0"/>
              </a:rPr>
              <a:t>жел соғады, күші 8-13, екпіні 15-20 м/с. Ауа температурасы 16-18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13560</TotalTime>
  <Words>601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2956</cp:revision>
  <cp:lastPrinted>2021-07-01T03:56:27Z</cp:lastPrinted>
  <dcterms:created xsi:type="dcterms:W3CDTF">2018-03-27T06:03:00Z</dcterms:created>
  <dcterms:modified xsi:type="dcterms:W3CDTF">2023-08-25T06:59:04Z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