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210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0336899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26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солтүстіктен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27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27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ct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соғады, күші </a:t>
            </a:r>
          </a:p>
          <a:p>
            <a:pPr algn="ct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3436513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25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17776</TotalTime>
  <Words>574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3186</cp:revision>
  <cp:lastPrinted>2021-07-01T07:38:07Z</cp:lastPrinted>
  <dcterms:created xsi:type="dcterms:W3CDTF">2018-03-27T06:03:00Z</dcterms:created>
  <dcterms:modified xsi:type="dcterms:W3CDTF">2023-08-25T07:20:32Z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