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0" d="100"/>
          <a:sy n="110" d="100"/>
        </p:scale>
        <p:origin x="-21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Солтүстіктен,солтүстік-батыстан жел соғады, күші 7-12 м/с. Ауа температурасы түнде 10-12, күндіз 21-23 градус жылы болады. </a:t>
            </a:r>
          </a:p>
          <a:p>
            <a:pPr algn="ctr"/>
            <a:r>
              <a:rPr lang="kk-KZ" sz="1200" b="1" dirty="0" smtClean="0">
                <a:solidFill>
                  <a:srgbClr val="000000"/>
                </a:solidFill>
                <a:latin typeface="Times New Roman" pitchFamily="18" charset="0"/>
                <a:cs typeface="Times New Roman" pitchFamily="18" charset="0"/>
              </a:rPr>
              <a:t>27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26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27</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2335921"/>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15345</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3384</cp:revision>
  <cp:lastPrinted>2021-07-01T07:38:07Z</cp:lastPrinted>
  <dcterms:created xsi:type="dcterms:W3CDTF">2018-03-27T06:03:00Z</dcterms:created>
  <dcterms:modified xsi:type="dcterms:W3CDTF">2023-08-25T07:07:25Z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