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81" d="100"/>
          <a:sy n="81" d="100"/>
        </p:scale>
        <p:origin x="-96" y="-7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17515942"/>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237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a:t>
                      </a:r>
                      <a:r>
                        <a:rPr lang="ru-RU" altLang="zh-CN" sz="1200" b="1" i="0" baseline="0">
                          <a:solidFill>
                            <a:srgbClr val="002060"/>
                          </a:solidFill>
                          <a:latin typeface="Times New Roman" panose="02020603050405020304" pitchFamily="18" charset="0"/>
                          <a:cs typeface="Times New Roman" panose="02020603050405020304" pitchFamily="18" charset="0"/>
                        </a:rPr>
                        <a:t>5</a:t>
                      </a:r>
                      <a:r>
                        <a:rPr lang="kk-KZ" altLang="zh-CN" sz="1200" b="1" i="0" baseline="0">
                          <a:solidFill>
                            <a:srgbClr val="002060"/>
                          </a:solidFill>
                          <a:latin typeface="Times New Roman" panose="02020603050405020304" pitchFamily="18" charset="0"/>
                          <a:cs typeface="Times New Roman" panose="02020603050405020304" pitchFamily="18" charset="0"/>
                        </a:rPr>
                        <a:t> </a:t>
                      </a:r>
                      <a:r>
                        <a:rPr lang="kk-KZ" altLang="zh-CN" sz="1200" b="1" i="0"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25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26 </a:t>
            </a:r>
            <a:r>
              <a:rPr lang="ru-RU" sz="1200" b="1" dirty="0" err="1" smtClean="0">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25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26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33-35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27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a:solidFill>
                  <a:prstClr val="black"/>
                </a:solidFill>
                <a:latin typeface="Times New Roman" pitchFamily="18" charset="0"/>
                <a:cs typeface="Times New Roman" pitchFamily="18" charset="0"/>
              </a:rPr>
              <a:t>26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27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кей уақытта жаңбыр, найзағай болады. </a:t>
            </a:r>
            <a:r>
              <a:rPr lang="kk-KZ" sz="1200" dirty="0">
                <a:solidFill>
                  <a:prstClr val="black"/>
                </a:solidFill>
                <a:latin typeface="Times New Roman" pitchFamily="18" charset="0"/>
                <a:cs typeface="Times New Roman" pitchFamily="18" charset="0"/>
              </a:rPr>
              <a:t>Оңтүстік-батыс</a:t>
            </a:r>
            <a:r>
              <a:rPr lang="kk-KZ" sz="1200" dirty="0">
                <a:solidFill>
                  <a:prstClr val="black"/>
                </a:solidFill>
                <a:latin typeface="Times New Roman" pitchFamily="18" charset="0"/>
                <a:ea typeface="Calibri"/>
                <a:cs typeface="Times New Roman" pitchFamily="18" charset="0"/>
              </a:rPr>
              <a:t>тан</a:t>
            </a:r>
            <a:r>
              <a:rPr lang="kk-KZ" sz="1200" dirty="0" smtClean="0">
                <a:solidFill>
                  <a:prstClr val="black"/>
                </a:solidFill>
                <a:latin typeface="Times New Roman"/>
                <a:ea typeface="Calibri"/>
              </a:rPr>
              <a:t>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градус </a:t>
            </a:r>
            <a:r>
              <a:rPr lang="kk-KZ" sz="1200" dirty="0">
                <a:solidFill>
                  <a:prstClr val="black"/>
                </a:solidFill>
                <a:latin typeface="Times New Roman" pitchFamily="18" charset="0"/>
                <a:cs typeface="Times New Roman" pitchFamily="18" charset="0"/>
              </a:rPr>
              <a:t>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31288536"/>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1649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a:t>
            </a:r>
            <a:r>
              <a:rPr lang="kk-KZ" altLang="ru-RU" sz="1000" b="1" i="1" smtClean="0">
                <a:solidFill>
                  <a:srgbClr val="000000"/>
                </a:solidFill>
                <a:latin typeface="Times New Roman" panose="02020603050405020304" pitchFamily="18" charset="0"/>
                <a:cs typeface="Times New Roman" panose="02020603050405020304" pitchFamily="18" charset="0"/>
              </a:rPr>
              <a:t>Х.</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14663</TotalTime>
  <Words>589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3058</cp:revision>
  <cp:lastPrinted>2023-05-30T06:33:01Z</cp:lastPrinted>
  <dcterms:created xsi:type="dcterms:W3CDTF">2018-03-27T06:03:00Z</dcterms:created>
  <dcterms:modified xsi:type="dcterms:W3CDTF">2023-08-25T06:16:42Z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