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7197" autoAdjust="0"/>
    <p:restoredTop sz="94660"/>
  </p:normalViewPr>
  <p:slideViewPr>
    <p:cSldViewPr showGuides="1">
      <p:cViewPr varScale="1">
        <p:scale>
          <a:sx n="75" d="100"/>
          <a:sy n="75" d="100"/>
        </p:scale>
        <p:origin x="-90" y="-7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0760719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238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67853151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26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августа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осадков. Ветер северо-западный 9-14 м/с. Температура воздуха ночью 17-19, днем 24-26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2023 г.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Н.А./Бекмурзаева Б.К.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20265</TotalTime>
  <Words>599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2924</cp:revision>
  <cp:lastPrinted>2021-10-15T03:50:29Z</cp:lastPrinted>
  <dcterms:created xsi:type="dcterms:W3CDTF">2018-03-27T06:03:00Z</dcterms:created>
  <dcterms:modified xsi:type="dcterms:W3CDTF">2023-08-26T06:35:53Z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