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-96" y="-6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351469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облачность, временами дождь, гроза, град, шквал.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9-14, днем порывы 15-20, временами 23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16-18, 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kk-KZ" sz="1200" dirty="0">
                <a:latin typeface="Times New Roman"/>
                <a:ea typeface="Calibri"/>
              </a:rPr>
              <a:t>20-22 тепла.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endParaRPr lang="kk-KZ" sz="1200" b="1" dirty="0" smtClean="0">
              <a:latin typeface="Times New Roman"/>
              <a:ea typeface="Calibri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 pitchFamily="18" charset="0"/>
              </a:rPr>
              <a:t>                                 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временами дождь,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гроза, град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шквал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 юго-западный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15-17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kk-KZ" sz="1200" dirty="0" smtClean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063060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14872</TotalTime>
  <Words>622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3099</cp:revision>
  <cp:lastPrinted>2023-08-26T06:00:25Z</cp:lastPrinted>
  <dcterms:created xsi:type="dcterms:W3CDTF">2018-03-27T06:03:00Z</dcterms:created>
  <dcterms:modified xsi:type="dcterms:W3CDTF">2023-08-26T06:26:20Z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