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96F8389-41D4-4A42-B9E0-B134053F8C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1255465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4B93A-5583-4CA5-A756-C753B992A6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05172-DEE2-48EC-B3EE-A8D8EDABCE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C75B3-A2E6-4D32-8E85-7970B2CC30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9BD32-FAFE-4ECB-87E0-4CC97463A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C847-89D3-4534-9E92-7338A3F0B6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C0D4C-F00B-4B79-BA39-F557F58C3D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43DC9-5D59-4BD2-9A97-F00E2A5102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D7350-A4F5-4AFD-AE0D-9E32CA209C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689E3-D518-4D78-8562-2C3D53219C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43FC6-D446-4078-98A1-DEDE5C98F5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B1116-1299-4777-B241-3522506E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3F8387-FC27-48D6-936E-F78976D27B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3482" y="132060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5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5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05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05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05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50" b="1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sz="1050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ru-RU" sz="105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5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sz="105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050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sz="105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kk-KZ" sz="1050" dirty="0">
                <a:solidFill>
                  <a:schemeClr val="tx1"/>
                </a:solidFill>
              </a:rPr>
              <a:t>П</a:t>
            </a:r>
            <a:r>
              <a:rPr lang="kk-KZ" sz="1050" dirty="0" smtClean="0">
                <a:solidFill>
                  <a:schemeClr val="tx1"/>
                </a:solidFill>
              </a:rPr>
              <a:t>еременная </a:t>
            </a:r>
            <a:r>
              <a:rPr lang="ru-RU" sz="1050" dirty="0">
                <a:solidFill>
                  <a:schemeClr val="tx1"/>
                </a:solidFill>
              </a:rPr>
              <a:t>облачность, </a:t>
            </a:r>
            <a:r>
              <a:rPr lang="ru-RU" sz="1050" dirty="0" smtClean="0">
                <a:solidFill>
                  <a:schemeClr val="tx1"/>
                </a:solidFill>
              </a:rPr>
              <a:t>днем дождь, гроза. </a:t>
            </a:r>
            <a:r>
              <a:rPr lang="ru-RU" sz="1050" dirty="0">
                <a:solidFill>
                  <a:schemeClr val="tx1"/>
                </a:solidFill>
              </a:rPr>
              <a:t>Ветер </a:t>
            </a:r>
            <a:r>
              <a:rPr lang="kk-KZ" sz="1050" dirty="0" smtClean="0">
                <a:solidFill>
                  <a:schemeClr val="tx1"/>
                </a:solidFill>
              </a:rPr>
              <a:t>юго-западный 3-8, при грозе порывы 15 </a:t>
            </a:r>
            <a:r>
              <a:rPr lang="ru-RU" sz="1050" dirty="0">
                <a:solidFill>
                  <a:schemeClr val="tx1"/>
                </a:solidFill>
              </a:rPr>
              <a:t>м/с. Температура воздуха ночью </a:t>
            </a:r>
            <a:r>
              <a:rPr lang="kk-KZ" sz="1050" dirty="0" smtClean="0">
                <a:solidFill>
                  <a:schemeClr val="tx1"/>
                </a:solidFill>
              </a:rPr>
              <a:t>18-20</a:t>
            </a:r>
            <a:r>
              <a:rPr lang="ru-RU" sz="1050" dirty="0" smtClean="0">
                <a:solidFill>
                  <a:schemeClr val="tx1"/>
                </a:solidFill>
              </a:rPr>
              <a:t>, </a:t>
            </a:r>
            <a:r>
              <a:rPr lang="ru-RU" sz="1050" dirty="0">
                <a:solidFill>
                  <a:schemeClr val="tx1"/>
                </a:solidFill>
              </a:rPr>
              <a:t>днем </a:t>
            </a:r>
            <a:r>
              <a:rPr lang="kk-KZ" sz="1050" dirty="0" smtClean="0">
                <a:solidFill>
                  <a:schemeClr val="tx1"/>
                </a:solidFill>
              </a:rPr>
              <a:t>28-30 </a:t>
            </a:r>
            <a:r>
              <a:rPr lang="kk-KZ" sz="1050" dirty="0">
                <a:solidFill>
                  <a:schemeClr val="tx1"/>
                </a:solidFill>
              </a:rPr>
              <a:t>тепла</a:t>
            </a:r>
            <a:r>
              <a:rPr lang="ru-RU" sz="1050" dirty="0" smtClean="0">
                <a:solidFill>
                  <a:schemeClr val="tx1"/>
                </a:solidFill>
              </a:rPr>
              <a:t>.</a:t>
            </a:r>
            <a:endParaRPr lang="ru-RU" sz="1050" dirty="0">
              <a:solidFill>
                <a:schemeClr val="tx1"/>
              </a:solidFill>
            </a:endParaRPr>
          </a:p>
          <a:p>
            <a:endParaRPr lang="ru-RU" sz="1050" dirty="0">
              <a:solidFill>
                <a:schemeClr val="tx1"/>
              </a:solidFill>
            </a:endParaRPr>
          </a:p>
          <a:p>
            <a:pPr algn="ctr"/>
            <a:r>
              <a:rPr lang="ru-RU" sz="105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5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05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sz="105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5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sz="105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050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sz="105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05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05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050" dirty="0" smtClean="0">
                <a:solidFill>
                  <a:schemeClr val="tx1"/>
                </a:solidFill>
              </a:rPr>
              <a:t>дождь, временами сильный, гроза, град. </a:t>
            </a:r>
            <a:r>
              <a:rPr lang="ru-RU" sz="1050" dirty="0">
                <a:solidFill>
                  <a:schemeClr val="tx1"/>
                </a:solidFill>
              </a:rPr>
              <a:t>Ветер </a:t>
            </a:r>
            <a:r>
              <a:rPr lang="ru-RU" sz="1050" dirty="0" smtClean="0">
                <a:solidFill>
                  <a:schemeClr val="tx1"/>
                </a:solidFill>
              </a:rPr>
              <a:t>северо-восточный  3-8, при грозе порывы 15 </a:t>
            </a:r>
            <a:r>
              <a:rPr lang="ru-RU" sz="105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050" dirty="0" smtClean="0">
                <a:solidFill>
                  <a:schemeClr val="tx1"/>
                </a:solidFill>
              </a:rPr>
              <a:t>18-20 </a:t>
            </a:r>
            <a:r>
              <a:rPr lang="ru-RU" sz="105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27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sz="1100" b="1" smtClean="0">
                <a:solidFill>
                  <a:schemeClr val="tx1"/>
                </a:solidFill>
                <a:sym typeface="+mn-ea"/>
              </a:rPr>
              <a:t>п</a:t>
            </a:r>
            <a:r>
              <a:rPr lang="ru-RU" altLang="en-US" sz="1100" b="1" smtClean="0">
                <a:solidFill>
                  <a:schemeClr val="tx1"/>
                </a:solidFill>
              </a:rPr>
              <a:t>ониженный</a:t>
            </a:r>
            <a:r>
              <a:rPr lang="ru-RU" altLang="en-US" sz="1100" b="1" smtClean="0"/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2592443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Бекмурзаева Б.М.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16772</TotalTime>
  <Words>738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3679</cp:revision>
  <cp:lastPrinted>2021-07-01T09:11:30Z</cp:lastPrinted>
  <dcterms:created xsi:type="dcterms:W3CDTF">2018-03-27T06:03:00Z</dcterms:created>
  <dcterms:modified xsi:type="dcterms:W3CDTF">2023-08-26T07:07:45Z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