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2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56659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с переходом на юго-западный 7-12 м/с. Температура воздуха ночью 10-12, днем 21-23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 5-10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7651416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17162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3006</cp:revision>
  <cp:lastPrinted>2021-07-01T03:56:27Z</cp:lastPrinted>
  <dcterms:created xsi:type="dcterms:W3CDTF">2018-03-27T06:03:00Z</dcterms:created>
  <dcterms:modified xsi:type="dcterms:W3CDTF">2023-08-26T06:40:32Z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