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32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87458613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дождь. Ночью и утром туман. Ветер северный, северо-восточный ночью 5-10, днем 9-14 м/с. Температура воздуха ночью 7-9, днем 18-20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14711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3623</cp:revision>
  <cp:lastPrinted>2021-07-01T03:56:27Z</cp:lastPrinted>
  <dcterms:created xsi:type="dcterms:W3CDTF">2018-03-27T06:03:00Z</dcterms:created>
  <dcterms:modified xsi:type="dcterms:W3CDTF">2023-08-26T07:30:50Z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