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2796734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659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84386452"/>
              </p:ext>
            </p:extLst>
          </p:nvPr>
        </p:nvGraphicFramePr>
        <p:xfrm>
          <a:off x="5003919" y="3794796"/>
          <a:ext cx="4684507" cy="2521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03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8-13,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8-13, порывы 15-20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13351</TotalTime>
  <Words>631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2811</cp:revision>
  <cp:lastPrinted>2021-07-01T03:56:27Z</cp:lastPrinted>
  <dcterms:created xsi:type="dcterms:W3CDTF">2018-03-27T06:03:00Z</dcterms:created>
  <dcterms:modified xsi:type="dcterms:W3CDTF">2023-08-26T06:37:26Z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