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1608509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дождь, гроза, днем град. Ветер северо-восточный с переходом на юго-западный 9-14 м/с. Температура воздуха ночью 10-12, днем 16-18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временами сильный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гроза, днем град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43160878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64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0.399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0.305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0.081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0.108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0.213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0.04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16724</TotalTime>
  <Words>606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2797</cp:revision>
  <cp:lastPrinted>2021-07-01T03:56:27Z</cp:lastPrinted>
  <dcterms:created xsi:type="dcterms:W3CDTF">2018-03-27T06:03:00Z</dcterms:created>
  <dcterms:modified xsi:type="dcterms:W3CDTF">2023-08-26T08:02:20Z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