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10" d="100"/>
          <a:sy n="11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северо-западный 7-12 м/с. Температура воздуха ночью 10-12, днем 18-20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дождь. Ветер северо-западный с переходом на юго-западный 3-8 м/с. Температура воздуха 10-12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48687701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А.А./Имангалиева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16205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3454</cp:revision>
  <cp:lastPrinted>2021-02-03T11:37:00Z</cp:lastPrinted>
  <dcterms:created xsi:type="dcterms:W3CDTF">2018-03-27T06:03:00Z</dcterms:created>
  <dcterms:modified xsi:type="dcterms:W3CDTF">2023-08-26T07:32:02Z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