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78" y="-6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4483711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августа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кратковременный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26-28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августа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7070077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Махсутова А.Р.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18762</TotalTime>
  <Words>600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2845</cp:revision>
  <cp:lastPrinted>2021-07-01T03:56:27Z</cp:lastPrinted>
  <dcterms:created xsi:type="dcterms:W3CDTF">2018-03-27T06:03:00Z</dcterms:created>
  <dcterms:modified xsi:type="dcterms:W3CDTF">2023-08-26T06:42:24Z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