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72" y="-25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10826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27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26</a:t>
            </a:r>
            <a:r>
              <a:rPr lang="kk-KZ" sz="1100" b="1" dirty="0" smtClean="0">
                <a:latin typeface="Times New Roman" pitchFamily="18" charset="0"/>
                <a:cs typeface="Times New Roman" pitchFamily="18" charset="0"/>
              </a:rPr>
              <a:t>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27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
            </a:r>
            <a:br>
              <a:rPr lang="ru-RU" sz="1200" dirty="0" smtClean="0">
                <a:latin typeface="Times New Roman" pitchFamily="18" charset="0"/>
                <a:cs typeface="Times New Roman" pitchFamily="18" charset="0"/>
              </a:rPr>
            </a:br>
            <a:r>
              <a:rPr lang="ru-RU" sz="1200" dirty="0" err="1" smtClean="0">
                <a:latin typeface="Times New Roman" pitchFamily="18" charset="0"/>
                <a:cs typeface="Times New Roman" pitchFamily="18" charset="0"/>
              </a:rPr>
              <a:t>Көшпелі </a:t>
            </a:r>
            <a:r>
              <a:rPr lang="ru-RU" sz="1200" smtClean="0">
                <a:latin typeface="Times New Roman" pitchFamily="18" charset="0"/>
                <a:cs typeface="Times New Roman" pitchFamily="18" charset="0"/>
              </a:rPr>
              <a:t>бұлтты, күндіз </a:t>
            </a:r>
            <a:r>
              <a:rPr lang="ru-RU" sz="1200" dirty="0" err="1" smtClean="0">
                <a:latin typeface="Times New Roman" pitchFamily="18" charset="0"/>
                <a:cs typeface="Times New Roman" pitchFamily="18" charset="0"/>
              </a:rPr>
              <a:t>жаңбыр, найзағай</a:t>
            </a:r>
            <a:r>
              <a:rPr lang="kk-KZ" sz="1200" dirty="0" smtClean="0">
                <a:latin typeface="Times New Roman" pitchFamily="18" charset="0"/>
                <a:cs typeface="Times New Roman" pitchFamily="18" charset="0"/>
              </a:rPr>
              <a:t>. Оңтүстік-батыстан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a:t>
            </a:r>
            <a:r>
              <a:rPr lang="ru-RU" sz="1200" dirty="0" err="1" smtClean="0">
                <a:latin typeface="Times New Roman" pitchFamily="18" charset="0"/>
                <a:cs typeface="Times New Roman" pitchFamily="18" charset="0"/>
              </a:rPr>
              <a:t>күндіз екпіні</a:t>
            </a:r>
            <a:r>
              <a:rPr lang="ru-RU" sz="1200" dirty="0" smtClean="0">
                <a:latin typeface="Times New Roman" pitchFamily="18" charset="0"/>
                <a:cs typeface="Times New Roman" pitchFamily="18" charset="0"/>
              </a:rPr>
              <a:t> 15-20 м/с. </a:t>
            </a:r>
            <a:r>
              <a:rPr lang="kk-KZ" sz="1200" dirty="0" smtClean="0">
                <a:latin typeface="Times New Roman" pitchFamily="18" charset="0"/>
                <a:cs typeface="Times New Roman" pitchFamily="18" charset="0"/>
              </a:rPr>
              <a:t>Ауа температурасы түнде 17-19,</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28-30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28 тамызға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27 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28 </a:t>
            </a:r>
            <a:r>
              <a:rPr lang="kk-KZ" sz="1100" b="1" dirty="0" smtClean="0">
                <a:latin typeface="Times New Roman" pitchFamily="18" charset="0"/>
                <a:ea typeface="Times New Roman KZ" pitchFamily="18" charset="0"/>
                <a:cs typeface="Times New Roman" pitchFamily="18" charset="0"/>
              </a:rPr>
              <a:t>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 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уақыттарда жаңбыр, найзағай</a:t>
            </a:r>
            <a:r>
              <a:rPr lang="kk-KZ" sz="1200" dirty="0" smtClean="0">
                <a:latin typeface="Times New Roman" pitchFamily="18" charset="0"/>
                <a:cs typeface="Times New Roman" pitchFamily="18" charset="0"/>
              </a:rPr>
              <a:t>. Оңтүстік-батыстан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9-14 м/с. </a:t>
            </a:r>
            <a:r>
              <a:rPr lang="kk-KZ" sz="1200" dirty="0" smtClean="0">
                <a:latin typeface="Times New Roman" pitchFamily="18" charset="0"/>
                <a:cs typeface="Times New Roman" pitchFamily="18" charset="0"/>
              </a:rPr>
              <a:t>Ауа температурасы 15-17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27 тамыз</a:t>
            </a:r>
            <a:r>
              <a:rPr lang="ru-RU" sz="1200" dirty="0" smtClean="0">
                <a:solidFill>
                  <a:schemeClr val="tx1"/>
                </a:solidFill>
                <a:latin typeface="Times New Roman" panose="02020603050405020304" pitchFamily="18" charset="0"/>
                <a:cs typeface="Times New Roman" panose="02020603050405020304" pitchFamily="18" charset="0"/>
              </a:rPr>
              <a:t>, 28</a:t>
            </a:r>
            <a:r>
              <a:rPr lang="kk-KZ" sz="1200" dirty="0" smtClean="0">
                <a:solidFill>
                  <a:schemeClr val="tx1"/>
                </a:solidFill>
                <a:latin typeface="Times New Roman" panose="02020603050405020304" pitchFamily="18" charset="0"/>
                <a:cs typeface="Times New Roman" panose="02020603050405020304" pitchFamily="18" charset="0"/>
              </a:rPr>
              <a:t>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0</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0,095</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643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0,129</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0,237</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0,163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Байменова А. 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16372</TotalTime>
  <Words>479</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3533</cp:revision>
  <cp:lastPrinted>2021-07-01T03:56:27Z</cp:lastPrinted>
  <dcterms:created xsi:type="dcterms:W3CDTF">2018-03-27T06:03:00Z</dcterms:created>
  <dcterms:modified xsi:type="dcterms:W3CDTF">2023-08-26T06:34:19Z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