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07" d="100"/>
          <a:sy n="107" d="100"/>
        </p:scale>
        <p:origin x="-96" y="-1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126112279"/>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64006418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0.549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737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тамыздағы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тамызға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таңертең және күндіз жаңбыр, найзағай</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батыстан түнде 9-14, күндіз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тамыз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жаңбыр, найзағай.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a:solidFill>
                  <a:srgbClr val="000000"/>
                </a:solidFill>
                <a:latin typeface="Times New Roman" panose="02020603050405020304" pitchFamily="18" charset="0"/>
                <a:cs typeface="Times New Roman" panose="02020603050405020304" pitchFamily="18" charset="0"/>
                <a:sym typeface="+mn-ea"/>
              </a:rPr>
              <a:t>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27 </a:t>
            </a:r>
            <a:r>
              <a:rPr lang="ru-RU" sz="1200" dirty="0" err="1">
                <a:solidFill>
                  <a:schemeClr val="tx1"/>
                </a:solidFill>
                <a:latin typeface="Times New Roman" pitchFamily="18" charset="0"/>
                <a:cs typeface="Times New Roman" pitchFamily="18" charset="0"/>
              </a:rPr>
              <a:t>тамыз</a:t>
            </a:r>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28 </a:t>
            </a:r>
            <a:r>
              <a:rPr lang="kk-KZ" sz="1200" dirty="0">
                <a:solidFill>
                  <a:schemeClr val="tx1"/>
                </a:solidFill>
                <a:latin typeface="Times New Roman" pitchFamily="18" charset="0"/>
                <a:cs typeface="Times New Roman" pitchFamily="18" charset="0"/>
              </a:rPr>
              <a:t>тамызға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14551</TotalTime>
  <Words>561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2848</cp:revision>
  <cp:lastPrinted>2021-07-01T07:38:07Z</cp:lastPrinted>
  <dcterms:created xsi:type="dcterms:W3CDTF">2018-03-27T06:03:00Z</dcterms:created>
  <dcterms:modified xsi:type="dcterms:W3CDTF">2023-08-26T07:04:38Z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