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30" d="100"/>
          <a:sy n="130" d="100"/>
        </p:scale>
        <p:origin x="-72" y="-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4179310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2347824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26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кей уақытта жаңбыр, найзағай. Батыстан жел соғады, күші 8-13, екпіні 15-20 м/с. Ауа температурасы түнде 16-18, күндіз 22-24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27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 жаңбыр, найзағай</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8-13, екпіні 15-20 м/с. Ауа температурасы 13-15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13559</TotalTime>
  <Words>596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2949</cp:revision>
  <cp:lastPrinted>2021-07-01T03:56:27Z</cp:lastPrinted>
  <dcterms:created xsi:type="dcterms:W3CDTF">2018-03-27T06:03:00Z</dcterms:created>
  <dcterms:modified xsi:type="dcterms:W3CDTF">2023-08-26T06:36:22Z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