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7" d="100"/>
          <a:sy n="107" d="100"/>
        </p:scale>
        <p:origin x="-96"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9250966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таңертең және күндіз жаңбыр.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07723276"/>
              </p:ext>
            </p:extLst>
          </p:nvPr>
        </p:nvGraphicFramePr>
        <p:xfrm>
          <a:off x="4935976" y="4118604"/>
          <a:ext cx="4691064" cy="18284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65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18208</TotalTime>
  <Words>568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2901</cp:revision>
  <cp:lastPrinted>2021-07-01T03:56:27Z</cp:lastPrinted>
  <dcterms:created xsi:type="dcterms:W3CDTF">2018-03-27T06:03:00Z</dcterms:created>
  <dcterms:modified xsi:type="dcterms:W3CDTF">2023-08-26T06:42:44Z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