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9120573"/>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найзағай, күндіз 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Солтүстік-шығысытан соғатын 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оңтүстік-батысқа ауысады, күші 9-14 м/с.</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Ауаның температурасы  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градус жылы.</a:t>
            </a: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defRPr/>
            </a:pPr>
            <a:r>
              <a:rPr lang="kk-KZ" sz="1200" dirty="0" smtClean="0">
                <a:solidFill>
                  <a:prstClr val="black"/>
                </a:solidFill>
                <a:latin typeface="Times New Roman" pitchFamily="18" charset="0"/>
                <a:cs typeface="Times New Roman" pitchFamily="18" charset="0"/>
              </a:rPr>
              <a:t>Көшпелі бұлтты, жаңбыр, </a:t>
            </a:r>
            <a:r>
              <a:rPr lang="kk-KZ" sz="1200" dirty="0" smtClean="0">
                <a:latin typeface="Times New Roman" pitchFamily="18" charset="0"/>
                <a:cs typeface="Times New Roman" pitchFamily="18" charset="0"/>
              </a:rPr>
              <a:t>кей уақыттарда қатты жаңбыр, найзағай, күндіз бұршақ. Солтүстіктен соғатын жел оңтүстік-батысқа ауысады, күші   9-14, найзағай  кезінде екпіні 15-20 м/с.</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Ауаның температурасы 10-12  градус жылы.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5223113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 xmlns:a16="http://schemas.microsoft.com/office/drawing/2014/main" val="3583770891"/>
                    </a:ext>
                  </a:extLst>
                </a:gridCol>
                <a:gridCol w="131531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64</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0.399</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92</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0.305</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40</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0.081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541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0.108</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43</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0.213</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solidFill>
                            <a:srgbClr val="000000"/>
                          </a:solidFill>
                          <a:latin typeface="Calibri"/>
                          <a:ea typeface="Calibri"/>
                          <a:cs typeface="Calibri"/>
                        </a:rPr>
                        <a:t>16</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solidFill>
                            <a:srgbClr val="000000"/>
                          </a:solidFill>
                          <a:latin typeface="Calibri"/>
                          <a:ea typeface="Calibri"/>
                          <a:cs typeface="Calibri"/>
                        </a:rPr>
                        <a:t>0.04</a:t>
                      </a:r>
                      <a:endParaRPr lang="ru-RU" sz="11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15014</TotalTime>
  <Words>572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2745</cp:revision>
  <cp:lastPrinted>2021-07-01T07:38:07Z</cp:lastPrinted>
  <dcterms:created xsi:type="dcterms:W3CDTF">2018-03-27T06:03:00Z</dcterms:created>
  <dcterms:modified xsi:type="dcterms:W3CDTF">2023-08-26T08:02:49Z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