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p:scale>
          <a:sx n="100" d="100"/>
          <a:sy n="100" d="100"/>
        </p:scale>
        <p:origin x="-78" y="-2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69402817"/>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26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26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46621615"/>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4541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0.908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1.001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0.669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26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27</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 Оңтүстік-шығыстан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 Ауа температурасы түнде 12-14, күндіз 24-26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27</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a:t>
            </a:r>
            <a:r>
              <a:rPr lang="kk-KZ" sz="1100" dirty="0">
                <a:latin typeface="Times New Roman" panose="02020603050405020304" pitchFamily="18" charset="0"/>
                <a:ea typeface="Times New Roman" panose="02020603050405020304" pitchFamily="18" charset="0"/>
              </a:rPr>
              <a:t>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м/с. Ауа температурасы 14-16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28</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23721</TotalTime>
  <Words>574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4036</cp:revision>
  <cp:lastPrinted>2023-01-16T10:13:34Z</cp:lastPrinted>
  <dcterms:created xsi:type="dcterms:W3CDTF">2018-03-27T06:03:00Z</dcterms:created>
  <dcterms:modified xsi:type="dcterms:W3CDTF">2023-08-26T07:41:57Z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