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7" d="100"/>
          <a:sy n="107" d="100"/>
        </p:scale>
        <p:origin x="-96"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5667578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күші 5-10 м/с. Ауа температурасы түнде 13-15°, күндіз 28-30°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жаңбыр. 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14-16°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16873735"/>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20071</TotalTime>
  <Words>603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3004</cp:revision>
  <cp:lastPrinted>2021-07-01T03:56:27Z</cp:lastPrinted>
  <dcterms:created xsi:type="dcterms:W3CDTF">2018-03-27T06:03:00Z</dcterms:created>
  <dcterms:modified xsi:type="dcterms:W3CDTF">2023-08-26T06:44:08Z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