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07" d="100"/>
          <a:sy n="107" d="100"/>
        </p:scale>
        <p:origin x="-9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9687322"/>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27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     Көшпелі </a:t>
            </a:r>
            <a:r>
              <a:rPr lang="kk-KZ" sz="1200" dirty="0">
                <a:solidFill>
                  <a:prstClr val="black"/>
                </a:solidFill>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Солтүстік-батыстан, солтүстіктен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күндіз  18-20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28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28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соғады, күші 7-12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3436513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26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17778</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3188</cp:revision>
  <cp:lastPrinted>2021-07-01T07:38:07Z</cp:lastPrinted>
  <dcterms:created xsi:type="dcterms:W3CDTF">2018-03-27T06:03:00Z</dcterms:created>
  <dcterms:modified xsi:type="dcterms:W3CDTF">2023-08-26T08:08:24Z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