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FF0000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94B05F-287E-400F-8729-850FC071303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9370D-9EB5-4EB0-B677-67E1580C63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39744-94FB-4991-A6EE-832A92D399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6FC30-88B2-4CFA-AA05-D6195031C4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A06A6-0AE8-40C0-9AB1-9F86920D2C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B1B7D-A1AD-4379-8C29-3223063366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24BC-02DD-4B4A-A4D8-D0BDF1F279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1DC04-2AE0-409F-B469-13BD3A57DB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8A65E-6074-409E-BA22-981577EE1F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50440-DB56-4986-B574-9F5A496B32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D856C-9EE1-41C9-9562-D3DDCEB573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5444E-BAD3-4A9D-A6A4-B9EE8819D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107DFFA-A274-4E96-97E2-47790554EA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</a:t>
            </a:r>
            <a:r>
              <a:rPr lang="en-US" altLang="zh-CN" sz="1400" b="1" i="1">
                <a:solidFill>
                  <a:srgbClr val="002060"/>
                </a:solidFill>
                <a:cs typeface="宋体"/>
              </a:rPr>
              <a:t>7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4275" y="131763"/>
            <a:ext cx="4816475" cy="1781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>
                <a:solidFill>
                  <a:schemeClr val="tx1"/>
                </a:solidFill>
                <a:cs typeface="Times New Roman" pitchFamily="18" charset="0"/>
              </a:rPr>
              <a:t>на 2</a:t>
            </a:r>
            <a:r>
              <a:rPr lang="en-US" altLang="ru-RU" sz="1000" b="1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altLang="ru-RU" sz="1000" b="1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</a:p>
          <a:p>
            <a:pPr algn="ctr"/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2</a:t>
            </a:r>
            <a:r>
              <a:rPr lang="en-US" sz="1000" b="1">
                <a:solidFill>
                  <a:schemeClr val="tx1"/>
                </a:solidFill>
                <a:sym typeface="+mn-ea"/>
              </a:rPr>
              <a:t>7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sz="1000">
                <a:solidFill>
                  <a:schemeClr val="tx1"/>
                </a:solidFill>
              </a:rPr>
              <a:t> 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</a:t>
            </a:r>
            <a:r>
              <a:rPr lang="en-US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 августа</a:t>
            </a:r>
            <a:endParaRPr lang="ru-RU" sz="10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sz="1000">
                <a:solidFill>
                  <a:schemeClr val="tx1"/>
                </a:solidFill>
              </a:rPr>
              <a:t>Облачно</a:t>
            </a:r>
            <a:r>
              <a:rPr lang="ru-RU" sz="1000">
                <a:solidFill>
                  <a:schemeClr val="tx1"/>
                </a:solidFill>
              </a:rPr>
              <a:t>, дождь, временами сильный дождь, гроза, град. Ветер </a:t>
            </a:r>
            <a:r>
              <a:rPr lang="kk-KZ" sz="1000">
                <a:solidFill>
                  <a:schemeClr val="tx1"/>
                </a:solidFill>
              </a:rPr>
              <a:t>юго-западный 3-8, при грозе порывы 15-20 </a:t>
            </a:r>
            <a:r>
              <a:rPr lang="ru-RU" sz="1000">
                <a:solidFill>
                  <a:schemeClr val="tx1"/>
                </a:solidFill>
              </a:rPr>
              <a:t>м/с. Температура воздуха ночью </a:t>
            </a:r>
            <a:r>
              <a:rPr lang="kk-KZ" sz="1000">
                <a:solidFill>
                  <a:schemeClr val="tx1"/>
                </a:solidFill>
              </a:rPr>
              <a:t>15-17</a:t>
            </a:r>
            <a:r>
              <a:rPr lang="ru-RU" sz="1000">
                <a:solidFill>
                  <a:schemeClr val="tx1"/>
                </a:solidFill>
              </a:rPr>
              <a:t>, днем 19-21</a:t>
            </a:r>
            <a:r>
              <a:rPr lang="kk-KZ" sz="1000">
                <a:solidFill>
                  <a:schemeClr val="tx1"/>
                </a:solidFill>
              </a:rPr>
              <a:t> тепла</a:t>
            </a:r>
            <a:r>
              <a:rPr lang="ru-RU" sz="1000">
                <a:solidFill>
                  <a:schemeClr val="tx1"/>
                </a:solidFill>
              </a:rPr>
              <a:t>.</a:t>
            </a:r>
          </a:p>
          <a:p>
            <a:endParaRPr lang="ru-RU" sz="1000">
              <a:solidFill>
                <a:schemeClr val="tx1"/>
              </a:solidFill>
            </a:endParaRPr>
          </a:p>
          <a:p>
            <a:pPr algn="ctr"/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на ночь 2</a:t>
            </a:r>
            <a:r>
              <a:rPr lang="en-US" sz="1000" b="1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</a:p>
          <a:p>
            <a:pPr algn="ctr">
              <a:buFont typeface="Arial" charset="0"/>
              <a:buNone/>
            </a:pPr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с 21 ч. 2</a:t>
            </a:r>
            <a:r>
              <a:rPr lang="en-US" sz="1000" b="1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</a:t>
            </a:r>
            <a:r>
              <a:rPr lang="en-US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9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августа</a:t>
            </a:r>
          </a:p>
          <a:p>
            <a:pPr algn="just"/>
            <a:r>
              <a:rPr lang="ru-RU" sz="1000">
                <a:solidFill>
                  <a:schemeClr val="tx1"/>
                </a:solidFill>
              </a:rPr>
              <a:t>Переменная облачность, без осадков. Ветер северо-западный 3-8 м/с. Температура воздуха 12-14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9461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sz="1100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8</a:t>
            </a:r>
            <a:r>
              <a:rPr lang="ru-RU" sz="110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, ночью 2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9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 августа метеорологические условия будут способствовать </a:t>
            </a:r>
            <a:r>
              <a:rPr lang="ru-RU" altLang="en-US" sz="1100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sz="110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sym typeface="+mn-ea"/>
              </a:rPr>
              <a:t>п</a:t>
            </a:r>
            <a:r>
              <a:rPr lang="ru-RU" altLang="en-US" sz="1100" b="1">
                <a:solidFill>
                  <a:schemeClr val="tx1"/>
                </a:solidFill>
              </a:rPr>
              <a:t>ониженный</a:t>
            </a:r>
            <a:r>
              <a:rPr lang="ru-RU" altLang="en-US" sz="1100" b="1"/>
              <a:t>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33612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16777</TotalTime>
  <Words>569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3682</cp:revision>
  <cp:lastPrinted>2021-07-01T09:11:30Z</cp:lastPrinted>
  <dcterms:created xsi:type="dcterms:W3CDTF">2018-03-27T06:03:00Z</dcterms:created>
  <dcterms:modified xsi:type="dcterms:W3CDTF">2023-08-27T07:24:48Z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