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дождь, гроза. Ветер юго-западный, западный 9-14 м/с. Температура воздуха ночью 11-13,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м/с. Температура воздуха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6649843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16176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3454</cp:revision>
  <cp:lastPrinted>2021-02-03T11:37:00Z</cp:lastPrinted>
  <dcterms:created xsi:type="dcterms:W3CDTF">2018-03-27T06:03:00Z</dcterms:created>
  <dcterms:modified xsi:type="dcterms:W3CDTF">2023-08-27T06:39:57Z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