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616860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3117331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без 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юго-западный 9-14</a:t>
            </a:r>
            <a:r>
              <a:rPr lang="ru-RU" sz="1200" dirty="0" smtClean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15-17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25-27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9-14, порывы 15-20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17-19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13999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2768</cp:revision>
  <cp:lastPrinted>2021-07-01T03:56:27Z</cp:lastPrinted>
  <dcterms:created xsi:type="dcterms:W3CDTF">2018-03-27T06:03:00Z</dcterms:created>
  <dcterms:modified xsi:type="dcterms:W3CDTF">2023-08-27T06:24:00Z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