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2653802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1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28 августа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ночью дождь, гроза. Ветер южный 9-14 м/с. Температура воздуха ночью 12-14, днем 25-27 тепла.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28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11-13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августа, ночью 29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375310"/>
              </p:ext>
            </p:extLst>
          </p:nvPr>
        </p:nvGraphicFramePr>
        <p:xfrm>
          <a:off x="5110527" y="3789041"/>
          <a:ext cx="4522993" cy="25880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35217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24704</TotalTime>
  <Words>653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4123</cp:revision>
  <cp:lastPrinted>2021-11-30T05:55:24Z</cp:lastPrinted>
  <dcterms:created xsi:type="dcterms:W3CDTF">2018-03-27T06:03:00Z</dcterms:created>
  <dcterms:modified xsi:type="dcterms:W3CDTF">2023-08-27T06:13:08Z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