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51469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27 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облачность, временами дождь, гроза, град, шквал.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днем порывы 15-20, временами 23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13-15, </a:t>
            </a:r>
            <a:r>
              <a:rPr lang="kk-KZ" sz="1200" dirty="0">
                <a:latin typeface="Times New Roman"/>
                <a:ea typeface="Calibri"/>
              </a:rPr>
              <a:t>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 smtClean="0">
                <a:latin typeface="Times New Roman"/>
                <a:ea typeface="Calibri"/>
              </a:rPr>
              <a:t>21-23 </a:t>
            </a:r>
            <a:r>
              <a:rPr lang="kk-KZ" sz="1200" dirty="0">
                <a:latin typeface="Times New Roman"/>
                <a:ea typeface="Calibri"/>
              </a:rPr>
              <a:t>тепла.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  <a:cs typeface="Times New Roman" pitchFamily="18" charset="0"/>
              </a:rPr>
              <a:t>                                       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 юго-западный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63060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Ермекбаева А.Б.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14871</TotalTime>
  <Words>617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3097</cp:revision>
  <cp:lastPrinted>2023-05-30T06:33:28Z</cp:lastPrinted>
  <dcterms:created xsi:type="dcterms:W3CDTF">2018-03-27T06:03:00Z</dcterms:created>
  <dcterms:modified xsi:type="dcterms:W3CDTF">2023-08-27T07:05:17Z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