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471543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днем дождь, гроза, град. Ветер южный, юго-западный 9-14, днем порывы 15-20 м/с. Температура воздуха ночью 12-14, днем 17-19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южный, юго-западный 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0898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16511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2964</cp:revision>
  <cp:lastPrinted>2021-07-01T03:56:27Z</cp:lastPrinted>
  <dcterms:created xsi:type="dcterms:W3CDTF">2018-03-27T06:03:00Z</dcterms:created>
  <dcterms:modified xsi:type="dcterms:W3CDTF">2023-08-27T06:46:47Z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