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81" d="100"/>
          <a:sy n="81" d="100"/>
        </p:scale>
        <p:origin x="-3018" y="-8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352550" y="1023938"/>
            <a:ext cx="2028825" cy="1312862"/>
          </a:xfrm>
          <a:prstGeom prst="rect">
            <a:avLst/>
          </a:prstGeom>
          <a:noFill/>
          <a:ln w="9525">
            <a:noFill/>
            <a:miter lim="800000"/>
            <a:headEnd/>
            <a:tailEnd/>
          </a:ln>
        </p:spPr>
      </p:pic>
      <p:graphicFrame>
        <p:nvGraphicFramePr>
          <p:cNvPr id="19" name="Таблица 18"/>
          <p:cNvGraphicFramePr/>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789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087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тамыздағы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 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 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 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 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latin typeface="Times New Roman" pitchFamily="18" charset="0"/>
                <a:cs typeface="Times New Roman" pitchFamily="18" charset="0"/>
              </a:rPr>
              <a:t>Көшпелі бұлтты, </a:t>
            </a:r>
            <a:r>
              <a:rPr lang="kk-KZ" altLang="ru-RU" sz="1200" dirty="0" smtClean="0">
                <a:latin typeface="Times New Roman" pitchFamily="18" charset="0"/>
                <a:cs typeface="Times New Roman" pitchFamily="18" charset="0"/>
              </a:rPr>
              <a:t>жаңбыр, күндіз кей уақытта қатты жаңбыр, найзағай. </a:t>
            </a:r>
            <a:r>
              <a:rPr lang="kk-KZ" altLang="ru-RU" sz="1200" dirty="0">
                <a:latin typeface="Times New Roman" pitchFamily="18" charset="0"/>
                <a:cs typeface="Times New Roman" pitchFamily="18" charset="0"/>
              </a:rPr>
              <a:t>Солтүстік-батыстан жел соғады, күші </a:t>
            </a:r>
            <a:r>
              <a:rPr lang="kk-KZ" altLang="ru-RU" sz="1200" dirty="0" smtClean="0">
                <a:latin typeface="Times New Roman" pitchFamily="18" charset="0"/>
                <a:cs typeface="Times New Roman" pitchFamily="18" charset="0"/>
              </a:rPr>
              <a:t>9-14, екпіні 15-20 </a:t>
            </a:r>
            <a:r>
              <a:rPr lang="kk-KZ" altLang="ru-RU" sz="1200" dirty="0">
                <a:latin typeface="Times New Roman" pitchFamily="18" charset="0"/>
                <a:cs typeface="Times New Roman" pitchFamily="18" charset="0"/>
              </a:rPr>
              <a:t>м/с. Ауа температурасы түнде </a:t>
            </a:r>
            <a:r>
              <a:rPr lang="kk-KZ" altLang="ru-RU" sz="1200" dirty="0" smtClean="0">
                <a:latin typeface="Times New Roman" pitchFamily="18" charset="0"/>
                <a:cs typeface="Times New Roman" pitchFamily="18" charset="0"/>
              </a:rPr>
              <a:t>16-18,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24-26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тамыз</a:t>
            </a:r>
          </a:p>
          <a:p>
            <a:pPr algn="ctr">
              <a:buFont typeface="Arial" pitchFamily="34" charset="0"/>
              <a:buNone/>
            </a:pPr>
            <a:r>
              <a:rPr lang="ru-RU" altLang="ru-RU" sz="1200" b="1" dirty="0" smtClean="0">
                <a:latin typeface="Times New Roman" pitchFamily="18" charset="0"/>
                <a:cs typeface="Times New Roman" pitchFamily="18" charset="0"/>
              </a:rPr>
              <a:t>28</a:t>
            </a:r>
            <a:r>
              <a:rPr lang="en-US"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 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сағатқа 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a:t>
            </a:r>
            <a:r>
              <a:rPr lang="kk-KZ" altLang="ru-RU" sz="1200" dirty="0" smtClean="0">
                <a:solidFill>
                  <a:srgbClr val="000000"/>
                </a:solidFill>
                <a:latin typeface="Times New Roman" pitchFamily="18" charset="0"/>
                <a:cs typeface="Times New Roman" pitchFamily="18" charset="0"/>
              </a:rPr>
              <a:t>жаңбыр</a:t>
            </a:r>
            <a:r>
              <a:rPr lang="kk-KZ" altLang="ru-RU" sz="1200" dirty="0" smtClean="0">
                <a:latin typeface="Times New Roman" pitchFamily="18" charset="0"/>
                <a:cs typeface="Times New Roman" pitchFamily="18" charset="0"/>
              </a:rPr>
              <a:t>. </a:t>
            </a:r>
            <a:r>
              <a:rPr lang="kk-KZ" altLang="ru-RU" sz="1200" dirty="0">
                <a:latin typeface="Times New Roman" pitchFamily="18" charset="0"/>
                <a:cs typeface="Times New Roman" pitchFamily="18" charset="0"/>
              </a:rPr>
              <a:t>Солтүстік-батыстан жел соғады,  күші 9-14 м/с. Ауа температурасы  </a:t>
            </a:r>
            <a:r>
              <a:rPr lang="kk-KZ" altLang="ru-RU" sz="1200" dirty="0" smtClean="0">
                <a:latin typeface="Times New Roman" pitchFamily="18" charset="0"/>
                <a:cs typeface="Times New Roman" pitchFamily="18" charset="0"/>
              </a:rPr>
              <a:t>13-15жылы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05038"/>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17607</TotalTime>
  <Words>587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Calibri</vt:lpstr>
      <vt:lpstr>Arial</vt:lpstr>
      <vt:lpstr>Times New Roman</vt:lpstr>
      <vt:lpstr>宋体</vt:lpstr>
      <vt:lpstr>+mn-ea</vt: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cp:lastModifiedBy>
  <cp:revision>3107</cp:revision>
  <cp:lastPrinted>2023-02-06T06:57:51Z</cp:lastPrinted>
  <dcterms:created xsi:type="dcterms:W3CDTF">2018-03-27T06:03:00Z</dcterms:created>
  <dcterms:modified xsi:type="dcterms:W3CDTF">2023-08-27T07:30:25Z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