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7733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46049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38</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789</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15-20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17-19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8-10</a:t>
            </a:r>
            <a:r>
              <a:rPr lang="kk-KZ"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29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21597</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3828</cp:revision>
  <cp:lastPrinted>2021-07-01T03:56:27Z</cp:lastPrinted>
  <dcterms:created xsi:type="dcterms:W3CDTF">2018-03-27T06:03:00Z</dcterms:created>
  <dcterms:modified xsi:type="dcterms:W3CDTF">2023-08-27T06:31:45Z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