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30" d="100"/>
          <a:sy n="130" d="100"/>
        </p:scale>
        <p:origin x="-1488" y="-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179310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2347824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жаңбыр, найзағай. Солтүстік-батыстан жел соғады, күші 8-13, түнде екпіні 15-20 м/с. Ауа температурасы түнде 13-15, күндіз 24-26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13561</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2951</cp:revision>
  <cp:lastPrinted>2021-07-01T03:56:27Z</cp:lastPrinted>
  <dcterms:created xsi:type="dcterms:W3CDTF">2018-03-27T06:03:00Z</dcterms:created>
  <dcterms:modified xsi:type="dcterms:W3CDTF">2023-08-27T05:36:47Z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