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93" d="100"/>
          <a:sy n="93" d="100"/>
        </p:scale>
        <p:origin x="-120" y="-53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27 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27 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1223924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569660"/>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28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27 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28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Бұлтты, жаңбыр, найзағай. Солтүстіктен жел соғады күші 9-14 м/с. Ауа температурасы түнде 9-11, күндіз 16-18 градус 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29 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28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29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Оңтүстікте</a:t>
            </a:r>
            <a:r>
              <a:rPr lang="kk-KZ" sz="1200" smtClean="0">
                <a:latin typeface="Times New Roman" pitchFamily="18" charset="0"/>
                <a:cs typeface="Times New Roman" pitchFamily="18" charset="0"/>
              </a:rPr>
              <a:t>н </a:t>
            </a:r>
            <a:r>
              <a:rPr lang="kk-KZ" sz="1200" dirty="0">
                <a:latin typeface="Times New Roman" pitchFamily="18" charset="0"/>
                <a:cs typeface="Times New Roman" pitchFamily="18" charset="0"/>
              </a:rPr>
              <a:t>жел 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28 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29 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13973</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3523</cp:revision>
  <cp:lastPrinted>2021-07-01T03:56:27Z</cp:lastPrinted>
  <dcterms:created xsi:type="dcterms:W3CDTF">2018-03-27T06:03:00Z</dcterms:created>
  <dcterms:modified xsi:type="dcterms:W3CDTF">2023-08-27T07:29:55Z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