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92642368"/>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бұршақ</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 оңтүстік-батыс желі 9-14, күндіз екпіні 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12-14</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17-19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29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28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29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9-11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41293140"/>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16541</TotalTime>
  <Words>568</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3018</cp:revision>
  <cp:lastPrinted>2021-07-01T03:56:27Z</cp:lastPrinted>
  <dcterms:created xsi:type="dcterms:W3CDTF">2018-03-27T06:03:00Z</dcterms:created>
  <dcterms:modified xsi:type="dcterms:W3CDTF">2023-08-27T06:46:43Z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