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9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9709953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29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дождь, гроза. Ветер 9-14, днем порывы 15-20 м/с. Температура воздуха ночью 11-13, днем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30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7-12 м/с. Температура воздуха 12-14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05562392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0.117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16727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2796</cp:revision>
  <cp:lastPrinted>2021-07-01T03:56:27Z</cp:lastPrinted>
  <dcterms:created xsi:type="dcterms:W3CDTF">2018-03-27T06:03:00Z</dcterms:created>
  <dcterms:modified xsi:type="dcterms:W3CDTF">2023-08-28T07:12:03Z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