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324" y="-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9626008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 прояснением, без осадков. Ветер южный, юго-западный 9-14, днем 15-20, временами порывы 23-28 м/с. Температура воздуха ночью 13-15, днем 24-26 тепла.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0878557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16746</TotalTime>
  <Words>541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2973</cp:revision>
  <cp:lastPrinted>2021-07-01T03:56:27Z</cp:lastPrinted>
  <dcterms:created xsi:type="dcterms:W3CDTF">2018-03-27T06:03:00Z</dcterms:created>
  <dcterms:modified xsi:type="dcterms:W3CDTF">2023-08-28T06:33:10Z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