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96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933043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02569824"/>
              </p:ext>
            </p:extLst>
          </p:nvPr>
        </p:nvGraphicFramePr>
        <p:xfrm>
          <a:off x="4993576" y="4733142"/>
          <a:ext cx="4691064" cy="1707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юго-западный ночью 9-14, днем 15-20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12-14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27-29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Облачно, дождь, гроза.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9-14, порывы 15-20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13-15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13995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2767</cp:revision>
  <cp:lastPrinted>2021-07-01T03:56:27Z</cp:lastPrinted>
  <dcterms:created xsi:type="dcterms:W3CDTF">2018-03-27T06:03:00Z</dcterms:created>
  <dcterms:modified xsi:type="dcterms:W3CDTF">2023-08-28T06:35:33Z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