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324" y="-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53327889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августа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29 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южный, юго-восточный 9-14, днем порывы 15-20 м/с. Температура воздуха ночью 8-10, днем 22-24 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9-14, порывы 18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62392337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17197</TotalTime>
  <Words>650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3012</cp:revision>
  <cp:lastPrinted>2021-07-01T03:56:27Z</cp:lastPrinted>
  <dcterms:created xsi:type="dcterms:W3CDTF">2018-03-27T06:03:00Z</dcterms:created>
  <dcterms:modified xsi:type="dcterms:W3CDTF">2023-08-28T06:34:37Z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