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3" d="100"/>
          <a:sy n="103" d="100"/>
        </p:scale>
        <p:origin x="-22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3129682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29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южный 7-12 м/с. Температура воздуха ночью 9-11, днем 24-26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29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11-13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 ночью 30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2334044"/>
              </p:ext>
            </p:extLst>
          </p:nvPr>
        </p:nvGraphicFramePr>
        <p:xfrm>
          <a:off x="5110527" y="3789041"/>
          <a:ext cx="4522993" cy="2588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35217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24709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4126</cp:revision>
  <cp:lastPrinted>2021-11-30T05:55:24Z</cp:lastPrinted>
  <dcterms:created xsi:type="dcterms:W3CDTF">2018-03-27T06:03:00Z</dcterms:created>
  <dcterms:modified xsi:type="dcterms:W3CDTF">2023-08-28T06:37:33Z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