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-102" y="-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04437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19" y="238633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29 августа 2023 года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4338735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ночью временами дождь, гроза. Ночью и утром туман. Ветер юго-западный с переходом на северный 9-14, днем порывы 18 м/с. Температура воздуха ночью 18-20, днем 24-26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20270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2927</cp:revision>
  <cp:lastPrinted>2021-10-15T03:50:29Z</cp:lastPrinted>
  <dcterms:created xsi:type="dcterms:W3CDTF">2018-03-27T06:03:00Z</dcterms:created>
  <dcterms:modified xsi:type="dcterms:W3CDTF">2023-08-28T07:14:38Z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