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755821817"/>
              </p:ext>
            </p:extLst>
          </p:nvPr>
        </p:nvGraphicFramePr>
        <p:xfrm>
          <a:off x="307975" y="2573640"/>
          <a:ext cx="4465638" cy="19964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477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№240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4112" y="2521917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just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2023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334528317"/>
              </p:ext>
            </p:extLst>
          </p:nvPr>
        </p:nvGraphicFramePr>
        <p:xfrm>
          <a:off x="4989512" y="4393086"/>
          <a:ext cx="4747702" cy="17821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782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62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846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0,2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65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0,5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12801" y="178441"/>
            <a:ext cx="482441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                   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днем дождь, гроза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северо-западный,  9-14, днем порывы 18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8-10,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18-20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lvl="0" indent="1440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30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</a:p>
          <a:p>
            <a:pPr lvl="0" indent="180000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северо-западный 9-14 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8-10 тепла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3199" y="3570607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Козлова О.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21362</TotalTime>
  <Words>596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3553</cp:revision>
  <cp:lastPrinted>2021-07-01T03:56:27Z</cp:lastPrinted>
  <dcterms:created xsi:type="dcterms:W3CDTF">2018-03-27T06:03:00Z</dcterms:created>
  <dcterms:modified xsi:type="dcterms:W3CDTF">2023-08-28T08:02:59Z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